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2024-03-08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6005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#4: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Arithmetic Operators.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ask users to input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Converting data types.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Solving computer problems.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making.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</a:rPr>
              <a:t>C# Arithmetic operators part 1.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+ , - , / , * , %.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308600-42BB-10A5-DC19-AEAD580C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3" y="461548"/>
            <a:ext cx="8735644" cy="5934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43744-B406-EFED-7831-64DF4D367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151" y="4214457"/>
            <a:ext cx="2438400" cy="2466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86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</a:rPr>
              <a:t>C# Arithmetic operators precedence.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() &gt; / &gt; * &gt; % &gt; + &gt;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7 – 7 % 7 + 7 * 7 – 7 =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22 – 5 * 4 + 3 =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(7 – 5) * 2 =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7 – 5 * 2 =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(2 * 12) * (10 / 2)  + 7 =?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7AB25-CDD5-2066-2615-F6D4B588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404" y="2410146"/>
            <a:ext cx="4143953" cy="280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4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132D-471B-DABD-576D-C34F630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20A56-DD7C-00E0-6D15-87F5E4A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0C863C-9E62-C6B2-0A72-15BCF04CA1F0}"/>
              </a:ext>
            </a:extLst>
          </p:cNvPr>
          <p:cNvSpPr/>
          <p:nvPr/>
        </p:nvSpPr>
        <p:spPr>
          <a:xfrm>
            <a:off x="1760669" y="1289773"/>
            <a:ext cx="8670662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297C0-6385-7948-260B-DAD738C7B3EB}"/>
              </a:ext>
            </a:extLst>
          </p:cNvPr>
          <p:cNvSpPr txBox="1"/>
          <p:nvPr/>
        </p:nvSpPr>
        <p:spPr>
          <a:xfrm>
            <a:off x="2467778" y="1550895"/>
            <a:ext cx="641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How to ask users to input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Console.ReadLine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D2ACB-BAF6-4673-A4DB-61E3C985BF3A}"/>
              </a:ext>
            </a:extLst>
          </p:cNvPr>
          <p:cNvSpPr txBox="1"/>
          <p:nvPr/>
        </p:nvSpPr>
        <p:spPr>
          <a:xfrm>
            <a:off x="2599982" y="2740749"/>
            <a:ext cx="6287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How to convert different data types?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Convert.ToInt32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scadia Mono" panose="020B0609020000020004" pitchFamily="49" charset="0"/>
              </a:rPr>
              <a:t>ToString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7288C12-F2BF-8D78-63E5-4E5EFEDD30E1}"/>
              </a:ext>
            </a:extLst>
          </p:cNvPr>
          <p:cNvSpPr txBox="1"/>
          <p:nvPr/>
        </p:nvSpPr>
        <p:spPr>
          <a:xfrm>
            <a:off x="2599982" y="4007059"/>
            <a:ext cx="6287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schemeClr val="bg1"/>
                </a:solidFill>
              </a:rPr>
              <a:t>Practice: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Write a </a:t>
            </a:r>
            <a:r>
              <a:rPr lang="en-US" sz="2400" dirty="0" err="1">
                <a:solidFill>
                  <a:schemeClr val="bg1"/>
                </a:solidFill>
              </a:rPr>
              <a:t>c#</a:t>
            </a:r>
            <a:r>
              <a:rPr lang="en-US" sz="2400" dirty="0">
                <a:solidFill>
                  <a:schemeClr val="bg1"/>
                </a:solidFill>
              </a:rPr>
              <a:t> console program that asks for two numbers and display sum of them.</a:t>
            </a:r>
          </a:p>
        </p:txBody>
      </p:sp>
    </p:spTree>
    <p:extLst>
      <p:ext uri="{BB962C8B-B14F-4D97-AF65-F5344CB8AC3E}">
        <p14:creationId xmlns:p14="http://schemas.microsoft.com/office/powerpoint/2010/main" val="40846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132D-471B-DABD-576D-C34F630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20A56-DD7C-00E0-6D15-87F5E4A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0C863C-9E62-C6B2-0A72-15BCF04CA1F0}"/>
              </a:ext>
            </a:extLst>
          </p:cNvPr>
          <p:cNvSpPr/>
          <p:nvPr/>
        </p:nvSpPr>
        <p:spPr>
          <a:xfrm>
            <a:off x="1760669" y="1034127"/>
            <a:ext cx="8670662" cy="574352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297C0-6385-7948-260B-DAD738C7B3EB}"/>
              </a:ext>
            </a:extLst>
          </p:cNvPr>
          <p:cNvSpPr txBox="1"/>
          <p:nvPr/>
        </p:nvSpPr>
        <p:spPr>
          <a:xfrm>
            <a:off x="2386313" y="1174026"/>
            <a:ext cx="74193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How to solve computer problems?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start with structural practice then move to object oriented.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Subdivisional problem solving.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Steps required to solve a problem: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Understand the problem.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information we have?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information we must reach?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we could reach from input information to the results?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Write down the algorithm.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Test it on the paper.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Code the algorithm into the program.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Flowcharts.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44830-1FB0-DA28-E470-196FDE2B7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78" y="1643340"/>
            <a:ext cx="6667500" cy="432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EA08D-0A6C-9117-7449-A4EE25A3E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6" y="1289773"/>
            <a:ext cx="10745165" cy="5092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350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132D-471B-DABD-576D-C34F630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20A56-DD7C-00E0-6D15-87F5E4A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0C863C-9E62-C6B2-0A72-15BCF04CA1F0}"/>
              </a:ext>
            </a:extLst>
          </p:cNvPr>
          <p:cNvSpPr/>
          <p:nvPr/>
        </p:nvSpPr>
        <p:spPr>
          <a:xfrm>
            <a:off x="1760669" y="1289773"/>
            <a:ext cx="8670662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297C0-6385-7948-260B-DAD738C7B3EB}"/>
              </a:ext>
            </a:extLst>
          </p:cNvPr>
          <p:cNvSpPr txBox="1"/>
          <p:nvPr/>
        </p:nvSpPr>
        <p:spPr>
          <a:xfrm>
            <a:off x="2467778" y="1550895"/>
            <a:ext cx="7660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How to solve computer problems?</a:t>
            </a:r>
          </a:p>
          <a:p>
            <a:pPr lvl="1" algn="ctr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Make a computer program that calculates the area and perimeter of a rectangle given its sides.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EFB139-9E38-8F16-5116-5A1719F3C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231522"/>
              </p:ext>
            </p:extLst>
          </p:nvPr>
        </p:nvGraphicFramePr>
        <p:xfrm>
          <a:off x="3356015" y="3219789"/>
          <a:ext cx="547997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9985">
                  <a:extLst>
                    <a:ext uri="{9D8B030D-6E8A-4147-A177-3AD203B41FA5}">
                      <a16:colId xmlns:a16="http://schemas.microsoft.com/office/drawing/2014/main" val="1790958865"/>
                    </a:ext>
                  </a:extLst>
                </a:gridCol>
                <a:gridCol w="2739985">
                  <a:extLst>
                    <a:ext uri="{9D8B030D-6E8A-4147-A177-3AD203B41FA5}">
                      <a16:colId xmlns:a16="http://schemas.microsoft.com/office/drawing/2014/main" val="1998119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What information we have?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8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19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3990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EB69B1-7D6D-CCC4-7284-9C10DED01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45963"/>
              </p:ext>
            </p:extLst>
          </p:nvPr>
        </p:nvGraphicFramePr>
        <p:xfrm>
          <a:off x="3356015" y="4702394"/>
          <a:ext cx="547997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9985">
                  <a:extLst>
                    <a:ext uri="{9D8B030D-6E8A-4147-A177-3AD203B41FA5}">
                      <a16:colId xmlns:a16="http://schemas.microsoft.com/office/drawing/2014/main" val="1790958865"/>
                    </a:ext>
                  </a:extLst>
                </a:gridCol>
                <a:gridCol w="2739985">
                  <a:extLst>
                    <a:ext uri="{9D8B030D-6E8A-4147-A177-3AD203B41FA5}">
                      <a16:colId xmlns:a16="http://schemas.microsoft.com/office/drawing/2014/main" val="1998119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What information we must provide (output)?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8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(Height * Width)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19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 *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399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55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284</Words>
  <Application>Microsoft Office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Cascadia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vahid alimardani</cp:lastModifiedBy>
  <cp:revision>80</cp:revision>
  <dcterms:created xsi:type="dcterms:W3CDTF">2024-02-19T08:34:59Z</dcterms:created>
  <dcterms:modified xsi:type="dcterms:W3CDTF">2024-03-08T18:46:22Z</dcterms:modified>
</cp:coreProperties>
</file>